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9" r:id="rId3"/>
    <p:sldId id="261" r:id="rId4"/>
    <p:sldId id="268" r:id="rId5"/>
    <p:sldId id="262" r:id="rId6"/>
    <p:sldId id="269" r:id="rId7"/>
    <p:sldId id="270" r:id="rId8"/>
    <p:sldId id="267" r:id="rId9"/>
    <p:sldId id="263" r:id="rId10"/>
    <p:sldId id="264" r:id="rId11"/>
    <p:sldId id="265" r:id="rId12"/>
    <p:sldId id="256" r:id="rId13"/>
    <p:sldId id="257" r:id="rId14"/>
    <p:sldId id="258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84025" cy="68941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24335" cy="68599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2243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2116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205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2116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798300" cy="68446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2052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205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12270" cy="68522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217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04650" cy="68484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2052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1814810" cy="68535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cdyyy</cp:lastModifiedBy>
  <cp:revision>2</cp:revision>
  <dcterms:created xsi:type="dcterms:W3CDTF">2022-06-12T11:55:13Z</dcterms:created>
  <dcterms:modified xsi:type="dcterms:W3CDTF">2022-06-12T12:00:20Z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B50820467BE640F083F274ED755498A1</vt:lpwstr>
  </property>
  <property fmtid="{D5CDD505-2E9C-101B-9397-08002B2CF9AE}" pid="3" name="KSOProductBuildVer">
    <vt:lpwstr>1033-11.2.0.11156</vt:lpwstr>
  </property>
</Properties>
</file>

<file path=docProps/thumbnail.jpeg>
</file>